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3C4C34B-B37F-41E2-AEE0-14645652A55F}">
          <p14:sldIdLst>
            <p14:sldId id="256"/>
            <p14:sldId id="257"/>
            <p14:sldId id="258"/>
            <p14:sldId id="259"/>
            <p14:sldId id="261"/>
            <p14:sldId id="262"/>
            <p14:sldId id="263"/>
            <p14:sldId id="264"/>
            <p14:sldId id="265"/>
            <p14:sldId id="26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3F4943-C0E1-4783-B9F9-2D99396DB980}" v="45" dt="2020-04-22T01:08:57.3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ie Ye" userId="d89dae36f4b0e783" providerId="LiveId" clId="{D03F4943-C0E1-4783-B9F9-2D99396DB980}"/>
    <pc:docChg chg="undo custSel mod addSld modSld sldOrd">
      <pc:chgData name="Jackie Ye" userId="d89dae36f4b0e783" providerId="LiveId" clId="{D03F4943-C0E1-4783-B9F9-2D99396DB980}" dt="2020-04-22T01:12:34.271" v="2923" actId="20577"/>
      <pc:docMkLst>
        <pc:docMk/>
      </pc:docMkLst>
      <pc:sldChg chg="modSp">
        <pc:chgData name="Jackie Ye" userId="d89dae36f4b0e783" providerId="LiveId" clId="{D03F4943-C0E1-4783-B9F9-2D99396DB980}" dt="2020-04-22T00:33:59.110" v="279" actId="20577"/>
        <pc:sldMkLst>
          <pc:docMk/>
          <pc:sldMk cId="215194181" sldId="257"/>
        </pc:sldMkLst>
        <pc:spChg chg="mod">
          <ac:chgData name="Jackie Ye" userId="d89dae36f4b0e783" providerId="LiveId" clId="{D03F4943-C0E1-4783-B9F9-2D99396DB980}" dt="2020-04-22T00:33:59.110" v="279" actId="20577"/>
          <ac:spMkLst>
            <pc:docMk/>
            <pc:sldMk cId="215194181" sldId="257"/>
            <ac:spMk id="3" creationId="{8D4D2EC9-DDC1-47D1-9D73-5D8E5639DA10}"/>
          </ac:spMkLst>
        </pc:spChg>
      </pc:sldChg>
      <pc:sldChg chg="modSp">
        <pc:chgData name="Jackie Ye" userId="d89dae36f4b0e783" providerId="LiveId" clId="{D03F4943-C0E1-4783-B9F9-2D99396DB980}" dt="2020-04-22T00:51:39.263" v="1886" actId="20577"/>
        <pc:sldMkLst>
          <pc:docMk/>
          <pc:sldMk cId="1746054651" sldId="258"/>
        </pc:sldMkLst>
        <pc:spChg chg="mod">
          <ac:chgData name="Jackie Ye" userId="d89dae36f4b0e783" providerId="LiveId" clId="{D03F4943-C0E1-4783-B9F9-2D99396DB980}" dt="2020-04-22T00:34:12.727" v="294" actId="20577"/>
          <ac:spMkLst>
            <pc:docMk/>
            <pc:sldMk cId="1746054651" sldId="258"/>
            <ac:spMk id="2" creationId="{E538DFF7-0B6B-4AB9-8568-497EBB47DCBA}"/>
          </ac:spMkLst>
        </pc:spChg>
        <pc:spChg chg="mod">
          <ac:chgData name="Jackie Ye" userId="d89dae36f4b0e783" providerId="LiveId" clId="{D03F4943-C0E1-4783-B9F9-2D99396DB980}" dt="2020-04-22T00:51:39.263" v="1886" actId="20577"/>
          <ac:spMkLst>
            <pc:docMk/>
            <pc:sldMk cId="1746054651" sldId="258"/>
            <ac:spMk id="3" creationId="{786E6C2C-2194-485C-8CDD-BBBFCE29DF43}"/>
          </ac:spMkLst>
        </pc:spChg>
      </pc:sldChg>
      <pc:sldChg chg="addSp delSp modSp mod setBg">
        <pc:chgData name="Jackie Ye" userId="d89dae36f4b0e783" providerId="LiveId" clId="{D03F4943-C0E1-4783-B9F9-2D99396DB980}" dt="2020-04-22T00:40:06.456" v="812" actId="14100"/>
        <pc:sldMkLst>
          <pc:docMk/>
          <pc:sldMk cId="2833239045" sldId="259"/>
        </pc:sldMkLst>
        <pc:spChg chg="mod">
          <ac:chgData name="Jackie Ye" userId="d89dae36f4b0e783" providerId="LiveId" clId="{D03F4943-C0E1-4783-B9F9-2D99396DB980}" dt="2020-04-22T00:39:22.869" v="795" actId="26606"/>
          <ac:spMkLst>
            <pc:docMk/>
            <pc:sldMk cId="2833239045" sldId="259"/>
            <ac:spMk id="2" creationId="{0395B572-7A82-42CA-989E-CB419BF4217A}"/>
          </ac:spMkLst>
        </pc:spChg>
        <pc:spChg chg="del">
          <ac:chgData name="Jackie Ye" userId="d89dae36f4b0e783" providerId="LiveId" clId="{D03F4943-C0E1-4783-B9F9-2D99396DB980}" dt="2020-04-22T00:36:57.408" v="567"/>
          <ac:spMkLst>
            <pc:docMk/>
            <pc:sldMk cId="2833239045" sldId="259"/>
            <ac:spMk id="3" creationId="{F19CCF0B-5C8D-480B-AA90-D397639701AA}"/>
          </ac:spMkLst>
        </pc:spChg>
        <pc:spChg chg="add del">
          <ac:chgData name="Jackie Ye" userId="d89dae36f4b0e783" providerId="LiveId" clId="{D03F4943-C0E1-4783-B9F9-2D99396DB980}" dt="2020-04-22T00:37:22.687" v="570"/>
          <ac:spMkLst>
            <pc:docMk/>
            <pc:sldMk cId="2833239045" sldId="259"/>
            <ac:spMk id="10" creationId="{71095A63-4999-4ECD-B315-6C8BB829D768}"/>
          </ac:spMkLst>
        </pc:spChg>
        <pc:spChg chg="add mod">
          <ac:chgData name="Jackie Ye" userId="d89dae36f4b0e783" providerId="LiveId" clId="{D03F4943-C0E1-4783-B9F9-2D99396DB980}" dt="2020-04-22T00:39:39.436" v="806" actId="20577"/>
          <ac:spMkLst>
            <pc:docMk/>
            <pc:sldMk cId="2833239045" sldId="259"/>
            <ac:spMk id="12" creationId="{403F03ED-AD34-4DBF-8F53-862F3C7010F6}"/>
          </ac:spMkLst>
        </pc:spChg>
        <pc:spChg chg="add del">
          <ac:chgData name="Jackie Ye" userId="d89dae36f4b0e783" providerId="LiveId" clId="{D03F4943-C0E1-4783-B9F9-2D99396DB980}" dt="2020-04-22T00:39:22.869" v="795" actId="26606"/>
          <ac:spMkLst>
            <pc:docMk/>
            <pc:sldMk cId="2833239045" sldId="259"/>
            <ac:spMk id="15" creationId="{598490DA-2A6A-48DE-914C-B395C9EFAB99}"/>
          </ac:spMkLst>
        </pc:spChg>
        <pc:spChg chg="add">
          <ac:chgData name="Jackie Ye" userId="d89dae36f4b0e783" providerId="LiveId" clId="{D03F4943-C0E1-4783-B9F9-2D99396DB980}" dt="2020-04-22T00:39:22.869" v="795" actId="26606"/>
          <ac:spMkLst>
            <pc:docMk/>
            <pc:sldMk cId="2833239045" sldId="259"/>
            <ac:spMk id="20" creationId="{2BDEF1B6-CABC-4FE5-BBB0-98BACFAB07E1}"/>
          </ac:spMkLst>
        </pc:spChg>
        <pc:spChg chg="add">
          <ac:chgData name="Jackie Ye" userId="d89dae36f4b0e783" providerId="LiveId" clId="{D03F4943-C0E1-4783-B9F9-2D99396DB980}" dt="2020-04-22T00:39:22.869" v="795" actId="26606"/>
          <ac:spMkLst>
            <pc:docMk/>
            <pc:sldMk cId="2833239045" sldId="259"/>
            <ac:spMk id="22" creationId="{B48BE8E5-C0F4-4C06-9B14-3DD8C03838B3}"/>
          </ac:spMkLst>
        </pc:spChg>
        <pc:picChg chg="add mod">
          <ac:chgData name="Jackie Ye" userId="d89dae36f4b0e783" providerId="LiveId" clId="{D03F4943-C0E1-4783-B9F9-2D99396DB980}" dt="2020-04-22T00:40:03.960" v="811" actId="14100"/>
          <ac:picMkLst>
            <pc:docMk/>
            <pc:sldMk cId="2833239045" sldId="259"/>
            <ac:picMk id="6" creationId="{AB14A654-F4C7-4D87-B2AD-B5B05E5D959F}"/>
          </ac:picMkLst>
        </pc:picChg>
        <pc:picChg chg="add mod ord modCrop">
          <ac:chgData name="Jackie Ye" userId="d89dae36f4b0e783" providerId="LiveId" clId="{D03F4943-C0E1-4783-B9F9-2D99396DB980}" dt="2020-04-22T00:40:06.456" v="812" actId="14100"/>
          <ac:picMkLst>
            <pc:docMk/>
            <pc:sldMk cId="2833239045" sldId="259"/>
            <ac:picMk id="8" creationId="{EED675C9-4F43-4E27-A550-7F3980E3739E}"/>
          </ac:picMkLst>
        </pc:picChg>
      </pc:sldChg>
      <pc:sldChg chg="modSp">
        <pc:chgData name="Jackie Ye" userId="d89dae36f4b0e783" providerId="LiveId" clId="{D03F4943-C0E1-4783-B9F9-2D99396DB980}" dt="2020-04-22T01:12:34.271" v="2923" actId="20577"/>
        <pc:sldMkLst>
          <pc:docMk/>
          <pc:sldMk cId="3711163663" sldId="260"/>
        </pc:sldMkLst>
        <pc:spChg chg="mod">
          <ac:chgData name="Jackie Ye" userId="d89dae36f4b0e783" providerId="LiveId" clId="{D03F4943-C0E1-4783-B9F9-2D99396DB980}" dt="2020-04-22T01:12:34.271" v="2923" actId="20577"/>
          <ac:spMkLst>
            <pc:docMk/>
            <pc:sldMk cId="3711163663" sldId="260"/>
            <ac:spMk id="3" creationId="{4D65E5E8-4CB0-46AF-8D2A-B193A08C6E57}"/>
          </ac:spMkLst>
        </pc:spChg>
      </pc:sldChg>
      <pc:sldChg chg="addSp delSp modSp add mod setBg setClrOvrMap">
        <pc:chgData name="Jackie Ye" userId="d89dae36f4b0e783" providerId="LiveId" clId="{D03F4943-C0E1-4783-B9F9-2D99396DB980}" dt="2020-04-22T00:43:41.681" v="1096" actId="20577"/>
        <pc:sldMkLst>
          <pc:docMk/>
          <pc:sldMk cId="3276994453" sldId="261"/>
        </pc:sldMkLst>
        <pc:spChg chg="mod ord">
          <ac:chgData name="Jackie Ye" userId="d89dae36f4b0e783" providerId="LiveId" clId="{D03F4943-C0E1-4783-B9F9-2D99396DB980}" dt="2020-04-22T00:42:38.120" v="932" actId="26606"/>
          <ac:spMkLst>
            <pc:docMk/>
            <pc:sldMk cId="3276994453" sldId="261"/>
            <ac:spMk id="2" creationId="{7A8C58BB-13C1-45C0-9B47-F4E5F2EA23F3}"/>
          </ac:spMkLst>
        </pc:spChg>
        <pc:spChg chg="del mod">
          <ac:chgData name="Jackie Ye" userId="d89dae36f4b0e783" providerId="LiveId" clId="{D03F4943-C0E1-4783-B9F9-2D99396DB980}" dt="2020-04-22T00:41:14.887" v="905"/>
          <ac:spMkLst>
            <pc:docMk/>
            <pc:sldMk cId="3276994453" sldId="261"/>
            <ac:spMk id="3" creationId="{9F25E28C-92F6-4855-AA63-AF33A33C73E3}"/>
          </ac:spMkLst>
        </pc:spChg>
        <pc:spChg chg="add del">
          <ac:chgData name="Jackie Ye" userId="d89dae36f4b0e783" providerId="LiveId" clId="{D03F4943-C0E1-4783-B9F9-2D99396DB980}" dt="2020-04-22T00:41:22.375" v="907" actId="26606"/>
          <ac:spMkLst>
            <pc:docMk/>
            <pc:sldMk cId="3276994453" sldId="261"/>
            <ac:spMk id="7" creationId="{72319FFA-0E4F-4E0B-BEBA-A9DD4B41AAE9}"/>
          </ac:spMkLst>
        </pc:spChg>
        <pc:spChg chg="add del">
          <ac:chgData name="Jackie Ye" userId="d89dae36f4b0e783" providerId="LiveId" clId="{D03F4943-C0E1-4783-B9F9-2D99396DB980}" dt="2020-04-22T00:40:42.146" v="856" actId="26606"/>
          <ac:spMkLst>
            <pc:docMk/>
            <pc:sldMk cId="3276994453" sldId="261"/>
            <ac:spMk id="8" creationId="{089A69AF-D57B-49B4-886C-D4A5DC194421}"/>
          </ac:spMkLst>
        </pc:spChg>
        <pc:spChg chg="add del">
          <ac:chgData name="Jackie Ye" userId="d89dae36f4b0e783" providerId="LiveId" clId="{D03F4943-C0E1-4783-B9F9-2D99396DB980}" dt="2020-04-22T00:41:22.375" v="907" actId="26606"/>
          <ac:spMkLst>
            <pc:docMk/>
            <pc:sldMk cId="3276994453" sldId="261"/>
            <ac:spMk id="9" creationId="{63877A47-935A-4123-AEE0-BA5B7156EE56}"/>
          </ac:spMkLst>
        </pc:spChg>
        <pc:spChg chg="add del">
          <ac:chgData name="Jackie Ye" userId="d89dae36f4b0e783" providerId="LiveId" clId="{D03F4943-C0E1-4783-B9F9-2D99396DB980}" dt="2020-04-22T00:40:42.146" v="856" actId="26606"/>
          <ac:spMkLst>
            <pc:docMk/>
            <pc:sldMk cId="3276994453" sldId="261"/>
            <ac:spMk id="10" creationId="{68F2977E-E0AE-4EB4-A059-59E908EB862A}"/>
          </ac:spMkLst>
        </pc:spChg>
        <pc:spChg chg="add del">
          <ac:chgData name="Jackie Ye" userId="d89dae36f4b0e783" providerId="LiveId" clId="{D03F4943-C0E1-4783-B9F9-2D99396DB980}" dt="2020-04-22T00:41:25.847" v="909" actId="26606"/>
          <ac:spMkLst>
            <pc:docMk/>
            <pc:sldMk cId="3276994453" sldId="261"/>
            <ac:spMk id="11" creationId="{133F8CB7-795C-4272-9073-64D8CF97F220}"/>
          </ac:spMkLst>
        </pc:spChg>
        <pc:spChg chg="add del">
          <ac:chgData name="Jackie Ye" userId="d89dae36f4b0e783" providerId="LiveId" clId="{D03F4943-C0E1-4783-B9F9-2D99396DB980}" dt="2020-04-22T00:40:45.050" v="858" actId="26606"/>
          <ac:spMkLst>
            <pc:docMk/>
            <pc:sldMk cId="3276994453" sldId="261"/>
            <ac:spMk id="12" creationId="{35C44DBB-AD7C-4682-B258-6367305D207B}"/>
          </ac:spMkLst>
        </pc:spChg>
        <pc:spChg chg="add del">
          <ac:chgData name="Jackie Ye" userId="d89dae36f4b0e783" providerId="LiveId" clId="{D03F4943-C0E1-4783-B9F9-2D99396DB980}" dt="2020-04-22T00:41:25.847" v="909" actId="26606"/>
          <ac:spMkLst>
            <pc:docMk/>
            <pc:sldMk cId="3276994453" sldId="261"/>
            <ac:spMk id="14" creationId="{4CE1233C-FD2F-489E-BFDE-086F5FED6491}"/>
          </ac:spMkLst>
        </pc:spChg>
        <pc:spChg chg="add del">
          <ac:chgData name="Jackie Ye" userId="d89dae36f4b0e783" providerId="LiveId" clId="{D03F4943-C0E1-4783-B9F9-2D99396DB980}" dt="2020-04-22T00:41:25.847" v="909" actId="26606"/>
          <ac:spMkLst>
            <pc:docMk/>
            <pc:sldMk cId="3276994453" sldId="261"/>
            <ac:spMk id="15" creationId="{B7743172-17A8-4FA4-8434-B813E03B7665}"/>
          </ac:spMkLst>
        </pc:spChg>
        <pc:spChg chg="add del">
          <ac:chgData name="Jackie Ye" userId="d89dae36f4b0e783" providerId="LiveId" clId="{D03F4943-C0E1-4783-B9F9-2D99396DB980}" dt="2020-04-22T00:41:33.815" v="911" actId="26606"/>
          <ac:spMkLst>
            <pc:docMk/>
            <pc:sldMk cId="3276994453" sldId="261"/>
            <ac:spMk id="17" creationId="{E2264E67-6F59-4D8D-8E5F-8245B0FEAE76}"/>
          </ac:spMkLst>
        </pc:spChg>
        <pc:spChg chg="add del">
          <ac:chgData name="Jackie Ye" userId="d89dae36f4b0e783" providerId="LiveId" clId="{D03F4943-C0E1-4783-B9F9-2D99396DB980}" dt="2020-04-22T00:41:33.815" v="911" actId="26606"/>
          <ac:spMkLst>
            <pc:docMk/>
            <pc:sldMk cId="3276994453" sldId="261"/>
            <ac:spMk id="18" creationId="{158E1C6E-D299-4F5D-B15B-155EBF7F62FD}"/>
          </ac:spMkLst>
        </pc:spChg>
        <pc:spChg chg="add del">
          <ac:chgData name="Jackie Ye" userId="d89dae36f4b0e783" providerId="LiveId" clId="{D03F4943-C0E1-4783-B9F9-2D99396DB980}" dt="2020-04-22T00:41:33.815" v="911" actId="26606"/>
          <ac:spMkLst>
            <pc:docMk/>
            <pc:sldMk cId="3276994453" sldId="261"/>
            <ac:spMk id="19" creationId="{1F3738C3-A25C-4380-8723-055D40932F74}"/>
          </ac:spMkLst>
        </pc:spChg>
        <pc:spChg chg="add del">
          <ac:chgData name="Jackie Ye" userId="d89dae36f4b0e783" providerId="LiveId" clId="{D03F4943-C0E1-4783-B9F9-2D99396DB980}" dt="2020-04-22T00:41:39.717" v="913" actId="26606"/>
          <ac:spMkLst>
            <pc:docMk/>
            <pc:sldMk cId="3276994453" sldId="261"/>
            <ac:spMk id="21" creationId="{72319FFA-0E4F-4E0B-BEBA-A9DD4B41AAE9}"/>
          </ac:spMkLst>
        </pc:spChg>
        <pc:spChg chg="add del">
          <ac:chgData name="Jackie Ye" userId="d89dae36f4b0e783" providerId="LiveId" clId="{D03F4943-C0E1-4783-B9F9-2D99396DB980}" dt="2020-04-22T00:41:39.717" v="913" actId="26606"/>
          <ac:spMkLst>
            <pc:docMk/>
            <pc:sldMk cId="3276994453" sldId="261"/>
            <ac:spMk id="22" creationId="{63877A47-935A-4123-AEE0-BA5B7156EE56}"/>
          </ac:spMkLst>
        </pc:spChg>
        <pc:spChg chg="add del">
          <ac:chgData name="Jackie Ye" userId="d89dae36f4b0e783" providerId="LiveId" clId="{D03F4943-C0E1-4783-B9F9-2D99396DB980}" dt="2020-04-22T00:41:41.103" v="915" actId="26606"/>
          <ac:spMkLst>
            <pc:docMk/>
            <pc:sldMk cId="3276994453" sldId="261"/>
            <ac:spMk id="24" creationId="{E446B7E6-8568-417F-959E-DB3D1E70F648}"/>
          </ac:spMkLst>
        </pc:spChg>
        <pc:spChg chg="add del">
          <ac:chgData name="Jackie Ye" userId="d89dae36f4b0e783" providerId="LiveId" clId="{D03F4943-C0E1-4783-B9F9-2D99396DB980}" dt="2020-04-22T00:41:41.103" v="915" actId="26606"/>
          <ac:spMkLst>
            <pc:docMk/>
            <pc:sldMk cId="3276994453" sldId="261"/>
            <ac:spMk id="25" creationId="{AFB83730-58A8-42CA-90B3-5D5D2D1B00BC}"/>
          </ac:spMkLst>
        </pc:spChg>
        <pc:spChg chg="add del">
          <ac:chgData name="Jackie Ye" userId="d89dae36f4b0e783" providerId="LiveId" clId="{D03F4943-C0E1-4783-B9F9-2D99396DB980}" dt="2020-04-22T00:41:41.596" v="917" actId="26606"/>
          <ac:spMkLst>
            <pc:docMk/>
            <pc:sldMk cId="3276994453" sldId="261"/>
            <ac:spMk id="27" creationId="{133F8CB7-795C-4272-9073-64D8CF97F220}"/>
          </ac:spMkLst>
        </pc:spChg>
        <pc:spChg chg="add del">
          <ac:chgData name="Jackie Ye" userId="d89dae36f4b0e783" providerId="LiveId" clId="{D03F4943-C0E1-4783-B9F9-2D99396DB980}" dt="2020-04-22T00:41:41.596" v="917" actId="26606"/>
          <ac:spMkLst>
            <pc:docMk/>
            <pc:sldMk cId="3276994453" sldId="261"/>
            <ac:spMk id="28" creationId="{B7743172-17A8-4FA4-8434-B813E03B7665}"/>
          </ac:spMkLst>
        </pc:spChg>
        <pc:spChg chg="add del">
          <ac:chgData name="Jackie Ye" userId="d89dae36f4b0e783" providerId="LiveId" clId="{D03F4943-C0E1-4783-B9F9-2D99396DB980}" dt="2020-04-22T00:41:41.596" v="917" actId="26606"/>
          <ac:spMkLst>
            <pc:docMk/>
            <pc:sldMk cId="3276994453" sldId="261"/>
            <ac:spMk id="29" creationId="{4CE1233C-FD2F-489E-BFDE-086F5FED6491}"/>
          </ac:spMkLst>
        </pc:spChg>
        <pc:spChg chg="add del">
          <ac:chgData name="Jackie Ye" userId="d89dae36f4b0e783" providerId="LiveId" clId="{D03F4943-C0E1-4783-B9F9-2D99396DB980}" dt="2020-04-22T00:42:38.120" v="932" actId="26606"/>
          <ac:spMkLst>
            <pc:docMk/>
            <pc:sldMk cId="3276994453" sldId="261"/>
            <ac:spMk id="31" creationId="{72319FFA-0E4F-4E0B-BEBA-A9DD4B41AAE9}"/>
          </ac:spMkLst>
        </pc:spChg>
        <pc:spChg chg="add del mod">
          <ac:chgData name="Jackie Ye" userId="d89dae36f4b0e783" providerId="LiveId" clId="{D03F4943-C0E1-4783-B9F9-2D99396DB980}" dt="2020-04-22T00:42:38.120" v="932" actId="26606"/>
          <ac:spMkLst>
            <pc:docMk/>
            <pc:sldMk cId="3276994453" sldId="261"/>
            <ac:spMk id="32" creationId="{63877A47-935A-4123-AEE0-BA5B7156EE56}"/>
          </ac:spMkLst>
        </pc:spChg>
        <pc:spChg chg="add del">
          <ac:chgData name="Jackie Ye" userId="d89dae36f4b0e783" providerId="LiveId" clId="{D03F4943-C0E1-4783-B9F9-2D99396DB980}" dt="2020-04-22T00:42:19.163" v="923" actId="26606"/>
          <ac:spMkLst>
            <pc:docMk/>
            <pc:sldMk cId="3276994453" sldId="261"/>
            <ac:spMk id="37" creationId="{3994EE40-F54F-48E5-826B-B45158209684}"/>
          </ac:spMkLst>
        </pc:spChg>
        <pc:spChg chg="add del">
          <ac:chgData name="Jackie Ye" userId="d89dae36f4b0e783" providerId="LiveId" clId="{D03F4943-C0E1-4783-B9F9-2D99396DB980}" dt="2020-04-22T00:42:20.341" v="925" actId="26606"/>
          <ac:spMkLst>
            <pc:docMk/>
            <pc:sldMk cId="3276994453" sldId="261"/>
            <ac:spMk id="39" creationId="{B7743172-17A8-4FA4-8434-B813E03B7665}"/>
          </ac:spMkLst>
        </pc:spChg>
        <pc:spChg chg="add del">
          <ac:chgData name="Jackie Ye" userId="d89dae36f4b0e783" providerId="LiveId" clId="{D03F4943-C0E1-4783-B9F9-2D99396DB980}" dt="2020-04-22T00:42:20.341" v="925" actId="26606"/>
          <ac:spMkLst>
            <pc:docMk/>
            <pc:sldMk cId="3276994453" sldId="261"/>
            <ac:spMk id="40" creationId="{133F8CB7-795C-4272-9073-64D8CF97F220}"/>
          </ac:spMkLst>
        </pc:spChg>
        <pc:spChg chg="add del">
          <ac:chgData name="Jackie Ye" userId="d89dae36f4b0e783" providerId="LiveId" clId="{D03F4943-C0E1-4783-B9F9-2D99396DB980}" dt="2020-04-22T00:42:20.341" v="925" actId="26606"/>
          <ac:spMkLst>
            <pc:docMk/>
            <pc:sldMk cId="3276994453" sldId="261"/>
            <ac:spMk id="41" creationId="{4CE1233C-FD2F-489E-BFDE-086F5FED6491}"/>
          </ac:spMkLst>
        </pc:spChg>
        <pc:spChg chg="add del">
          <ac:chgData name="Jackie Ye" userId="d89dae36f4b0e783" providerId="LiveId" clId="{D03F4943-C0E1-4783-B9F9-2D99396DB980}" dt="2020-04-22T00:42:21.645" v="927" actId="26606"/>
          <ac:spMkLst>
            <pc:docMk/>
            <pc:sldMk cId="3276994453" sldId="261"/>
            <ac:spMk id="43" creationId="{133F8CB7-795C-4272-9073-64D8CF97F220}"/>
          </ac:spMkLst>
        </pc:spChg>
        <pc:spChg chg="add del">
          <ac:chgData name="Jackie Ye" userId="d89dae36f4b0e783" providerId="LiveId" clId="{D03F4943-C0E1-4783-B9F9-2D99396DB980}" dt="2020-04-22T00:42:21.645" v="927" actId="26606"/>
          <ac:spMkLst>
            <pc:docMk/>
            <pc:sldMk cId="3276994453" sldId="261"/>
            <ac:spMk id="44" creationId="{7AF0B711-0578-47A6-AB9A-AF422D2535BF}"/>
          </ac:spMkLst>
        </pc:spChg>
        <pc:spChg chg="add del">
          <ac:chgData name="Jackie Ye" userId="d89dae36f4b0e783" providerId="LiveId" clId="{D03F4943-C0E1-4783-B9F9-2D99396DB980}" dt="2020-04-22T00:42:26.015" v="929" actId="26606"/>
          <ac:spMkLst>
            <pc:docMk/>
            <pc:sldMk cId="3276994453" sldId="261"/>
            <ac:spMk id="46" creationId="{28F489B8-B6E6-485E-9CB6-3C90A4D84172}"/>
          </ac:spMkLst>
        </pc:spChg>
        <pc:spChg chg="add del">
          <ac:chgData name="Jackie Ye" userId="d89dae36f4b0e783" providerId="LiveId" clId="{D03F4943-C0E1-4783-B9F9-2D99396DB980}" dt="2020-04-22T00:42:26.015" v="929" actId="26606"/>
          <ac:spMkLst>
            <pc:docMk/>
            <pc:sldMk cId="3276994453" sldId="261"/>
            <ac:spMk id="47" creationId="{63877A47-935A-4123-AEE0-BA5B7156EE56}"/>
          </ac:spMkLst>
        </pc:spChg>
        <pc:spChg chg="add del">
          <ac:chgData name="Jackie Ye" userId="d89dae36f4b0e783" providerId="LiveId" clId="{D03F4943-C0E1-4783-B9F9-2D99396DB980}" dt="2020-04-22T00:42:38.117" v="931" actId="26606"/>
          <ac:spMkLst>
            <pc:docMk/>
            <pc:sldMk cId="3276994453" sldId="261"/>
            <ac:spMk id="49" creationId="{72319FFA-0E4F-4E0B-BEBA-A9DD4B41AAE9}"/>
          </ac:spMkLst>
        </pc:spChg>
        <pc:spChg chg="add del">
          <ac:chgData name="Jackie Ye" userId="d89dae36f4b0e783" providerId="LiveId" clId="{D03F4943-C0E1-4783-B9F9-2D99396DB980}" dt="2020-04-22T00:42:38.117" v="931" actId="26606"/>
          <ac:spMkLst>
            <pc:docMk/>
            <pc:sldMk cId="3276994453" sldId="261"/>
            <ac:spMk id="50" creationId="{63877A47-935A-4123-AEE0-BA5B7156EE56}"/>
          </ac:spMkLst>
        </pc:spChg>
        <pc:spChg chg="add mod">
          <ac:chgData name="Jackie Ye" userId="d89dae36f4b0e783" providerId="LiveId" clId="{D03F4943-C0E1-4783-B9F9-2D99396DB980}" dt="2020-04-22T00:43:41.681" v="1096" actId="20577"/>
          <ac:spMkLst>
            <pc:docMk/>
            <pc:sldMk cId="3276994453" sldId="261"/>
            <ac:spMk id="52" creationId="{63877A47-935A-4123-AEE0-BA5B7156EE56}"/>
          </ac:spMkLst>
        </pc:spChg>
        <pc:picChg chg="add mod ord">
          <ac:chgData name="Jackie Ye" userId="d89dae36f4b0e783" providerId="LiveId" clId="{D03F4943-C0E1-4783-B9F9-2D99396DB980}" dt="2020-04-22T00:42:38.120" v="932" actId="26606"/>
          <ac:picMkLst>
            <pc:docMk/>
            <pc:sldMk cId="3276994453" sldId="261"/>
            <ac:picMk id="5" creationId="{D2B2688C-373D-4684-8CE2-3FBECBEA46A9}"/>
          </ac:picMkLst>
        </pc:picChg>
        <pc:cxnChg chg="add del">
          <ac:chgData name="Jackie Ye" userId="d89dae36f4b0e783" providerId="LiveId" clId="{D03F4943-C0E1-4783-B9F9-2D99396DB980}" dt="2020-04-22T00:40:45.050" v="858" actId="26606"/>
          <ac:cxnSpMkLst>
            <pc:docMk/>
            <pc:sldMk cId="3276994453" sldId="261"/>
            <ac:cxnSpMk id="13" creationId="{A1CED323-FAF0-4E0B-8717-FC1F468A28FE}"/>
          </ac:cxnSpMkLst>
        </pc:cxnChg>
      </pc:sldChg>
      <pc:sldChg chg="addSp delSp modSp add mod setBg setClrOvrMap">
        <pc:chgData name="Jackie Ye" userId="d89dae36f4b0e783" providerId="LiveId" clId="{D03F4943-C0E1-4783-B9F9-2D99396DB980}" dt="2020-04-22T00:52:06.017" v="1907" actId="20577"/>
        <pc:sldMkLst>
          <pc:docMk/>
          <pc:sldMk cId="1476806899" sldId="262"/>
        </pc:sldMkLst>
        <pc:spChg chg="mod">
          <ac:chgData name="Jackie Ye" userId="d89dae36f4b0e783" providerId="LiveId" clId="{D03F4943-C0E1-4783-B9F9-2D99396DB980}" dt="2020-04-22T00:48:55.936" v="1595" actId="20577"/>
          <ac:spMkLst>
            <pc:docMk/>
            <pc:sldMk cId="1476806899" sldId="262"/>
            <ac:spMk id="2" creationId="{59E6A775-3701-4CF9-AF40-9CB23B3E8221}"/>
          </ac:spMkLst>
        </pc:spChg>
        <pc:spChg chg="del">
          <ac:chgData name="Jackie Ye" userId="d89dae36f4b0e783" providerId="LiveId" clId="{D03F4943-C0E1-4783-B9F9-2D99396DB980}" dt="2020-04-22T00:46:47.013" v="1430"/>
          <ac:spMkLst>
            <pc:docMk/>
            <pc:sldMk cId="1476806899" sldId="262"/>
            <ac:spMk id="3" creationId="{5BAFBCFE-E86E-4DC6-9BD7-744BCC4763F8}"/>
          </ac:spMkLst>
        </pc:spChg>
        <pc:spChg chg="add del mod">
          <ac:chgData name="Jackie Ye" userId="d89dae36f4b0e783" providerId="LiveId" clId="{D03F4943-C0E1-4783-B9F9-2D99396DB980}" dt="2020-04-22T00:47:36.237" v="1457"/>
          <ac:spMkLst>
            <pc:docMk/>
            <pc:sldMk cId="1476806899" sldId="262"/>
            <ac:spMk id="9" creationId="{243062A9-4E0E-4CDE-AA93-35FBC73689A3}"/>
          </ac:spMkLst>
        </pc:spChg>
        <pc:spChg chg="add del">
          <ac:chgData name="Jackie Ye" userId="d89dae36f4b0e783" providerId="LiveId" clId="{D03F4943-C0E1-4783-B9F9-2D99396DB980}" dt="2020-04-22T00:47:05.957" v="1432" actId="26606"/>
          <ac:spMkLst>
            <pc:docMk/>
            <pc:sldMk cId="1476806899" sldId="262"/>
            <ac:spMk id="12" creationId="{E2264E67-6F59-4D8D-8E5F-8245B0FEAE76}"/>
          </ac:spMkLst>
        </pc:spChg>
        <pc:spChg chg="add del">
          <ac:chgData name="Jackie Ye" userId="d89dae36f4b0e783" providerId="LiveId" clId="{D03F4943-C0E1-4783-B9F9-2D99396DB980}" dt="2020-04-22T00:47:05.957" v="1432" actId="26606"/>
          <ac:spMkLst>
            <pc:docMk/>
            <pc:sldMk cId="1476806899" sldId="262"/>
            <ac:spMk id="14" creationId="{158E1C6E-D299-4F5D-B15B-155EBF7F62FD}"/>
          </ac:spMkLst>
        </pc:spChg>
        <pc:spChg chg="add del">
          <ac:chgData name="Jackie Ye" userId="d89dae36f4b0e783" providerId="LiveId" clId="{D03F4943-C0E1-4783-B9F9-2D99396DB980}" dt="2020-04-22T00:47:41.284" v="1458" actId="26606"/>
          <ac:spMkLst>
            <pc:docMk/>
            <pc:sldMk cId="1476806899" sldId="262"/>
            <ac:spMk id="19" creationId="{3F7D26C8-96ED-46E3-BD94-C1608C54C36B}"/>
          </ac:spMkLst>
        </pc:spChg>
        <pc:spChg chg="add del">
          <ac:chgData name="Jackie Ye" userId="d89dae36f4b0e783" providerId="LiveId" clId="{D03F4943-C0E1-4783-B9F9-2D99396DB980}" dt="2020-04-22T00:47:41.284" v="1458" actId="26606"/>
          <ac:spMkLst>
            <pc:docMk/>
            <pc:sldMk cId="1476806899" sldId="262"/>
            <ac:spMk id="21" creationId="{13EEA0A9-F720-41ED-8EBA-2A10A664FDE1}"/>
          </ac:spMkLst>
        </pc:spChg>
        <pc:spChg chg="add del">
          <ac:chgData name="Jackie Ye" userId="d89dae36f4b0e783" providerId="LiveId" clId="{D03F4943-C0E1-4783-B9F9-2D99396DB980}" dt="2020-04-22T00:47:41.284" v="1458" actId="26606"/>
          <ac:spMkLst>
            <pc:docMk/>
            <pc:sldMk cId="1476806899" sldId="262"/>
            <ac:spMk id="23" creationId="{03B27569-6089-4DC0-93E0-F3F6E1E93CC1}"/>
          </ac:spMkLst>
        </pc:spChg>
        <pc:spChg chg="add mod">
          <ac:chgData name="Jackie Ye" userId="d89dae36f4b0e783" providerId="LiveId" clId="{D03F4943-C0E1-4783-B9F9-2D99396DB980}" dt="2020-04-22T00:52:06.017" v="1907" actId="20577"/>
          <ac:spMkLst>
            <pc:docMk/>
            <pc:sldMk cId="1476806899" sldId="262"/>
            <ac:spMk id="27" creationId="{E49B9950-A01D-44EE-9AEA-93CED0BF41CA}"/>
          </ac:spMkLst>
        </pc:spChg>
        <pc:picChg chg="add del mod">
          <ac:chgData name="Jackie Ye" userId="d89dae36f4b0e783" providerId="LiveId" clId="{D03F4943-C0E1-4783-B9F9-2D99396DB980}" dt="2020-04-22T00:47:28.433" v="1456" actId="478"/>
          <ac:picMkLst>
            <pc:docMk/>
            <pc:sldMk cId="1476806899" sldId="262"/>
            <ac:picMk id="5" creationId="{0E3585AE-90D3-4940-A5D1-77A37456862A}"/>
          </ac:picMkLst>
        </pc:picChg>
        <pc:picChg chg="add mod">
          <ac:chgData name="Jackie Ye" userId="d89dae36f4b0e783" providerId="LiveId" clId="{D03F4943-C0E1-4783-B9F9-2D99396DB980}" dt="2020-04-22T00:47:41.284" v="1458" actId="26606"/>
          <ac:picMkLst>
            <pc:docMk/>
            <pc:sldMk cId="1476806899" sldId="262"/>
            <ac:picMk id="7" creationId="{81991BAC-0623-4B7D-8D30-859D7E6CA025}"/>
          </ac:picMkLst>
        </pc:picChg>
      </pc:sldChg>
      <pc:sldChg chg="addSp delSp modSp add mod ord setBg">
        <pc:chgData name="Jackie Ye" userId="d89dae36f4b0e783" providerId="LiveId" clId="{D03F4943-C0E1-4783-B9F9-2D99396DB980}" dt="2020-04-22T00:53:19.678" v="2002" actId="20577"/>
        <pc:sldMkLst>
          <pc:docMk/>
          <pc:sldMk cId="1938600223" sldId="263"/>
        </pc:sldMkLst>
        <pc:spChg chg="mod">
          <ac:chgData name="Jackie Ye" userId="d89dae36f4b0e783" providerId="LiveId" clId="{D03F4943-C0E1-4783-B9F9-2D99396DB980}" dt="2020-04-22T00:50:34.003" v="1742" actId="20577"/>
          <ac:spMkLst>
            <pc:docMk/>
            <pc:sldMk cId="1938600223" sldId="263"/>
            <ac:spMk id="2" creationId="{FF1D14BC-1931-4091-889D-D32C1E16779C}"/>
          </ac:spMkLst>
        </pc:spChg>
        <pc:spChg chg="del">
          <ac:chgData name="Jackie Ye" userId="d89dae36f4b0e783" providerId="LiveId" clId="{D03F4943-C0E1-4783-B9F9-2D99396DB980}" dt="2020-04-22T00:50:14.184" v="1730"/>
          <ac:spMkLst>
            <pc:docMk/>
            <pc:sldMk cId="1938600223" sldId="263"/>
            <ac:spMk id="3" creationId="{E9860A21-AF90-4039-989A-04A8D8AD7F39}"/>
          </ac:spMkLst>
        </pc:spChg>
        <pc:spChg chg="add mod">
          <ac:chgData name="Jackie Ye" userId="d89dae36f4b0e783" providerId="LiveId" clId="{D03F4943-C0E1-4783-B9F9-2D99396DB980}" dt="2020-04-22T00:53:19.678" v="2002" actId="20577"/>
          <ac:spMkLst>
            <pc:docMk/>
            <pc:sldMk cId="1938600223" sldId="263"/>
            <ac:spMk id="9" creationId="{E6386BE9-73D2-4BB7-8DD8-74B9D489B100}"/>
          </ac:spMkLst>
        </pc:spChg>
        <pc:picChg chg="add mod">
          <ac:chgData name="Jackie Ye" userId="d89dae36f4b0e783" providerId="LiveId" clId="{D03F4943-C0E1-4783-B9F9-2D99396DB980}" dt="2020-04-22T00:50:24.820" v="1731" actId="26606"/>
          <ac:picMkLst>
            <pc:docMk/>
            <pc:sldMk cId="1938600223" sldId="263"/>
            <ac:picMk id="5" creationId="{AF84C8C0-6671-41FB-A06A-5A0396628554}"/>
          </ac:picMkLst>
        </pc:picChg>
      </pc:sldChg>
      <pc:sldChg chg="addSp delSp modSp add mod setBg setClrOvrMap">
        <pc:chgData name="Jackie Ye" userId="d89dae36f4b0e783" providerId="LiveId" clId="{D03F4943-C0E1-4783-B9F9-2D99396DB980}" dt="2020-04-22T01:04:28.123" v="2581" actId="13926"/>
        <pc:sldMkLst>
          <pc:docMk/>
          <pc:sldMk cId="1923354646" sldId="264"/>
        </pc:sldMkLst>
        <pc:spChg chg="mod">
          <ac:chgData name="Jackie Ye" userId="d89dae36f4b0e783" providerId="LiveId" clId="{D03F4943-C0E1-4783-B9F9-2D99396DB980}" dt="2020-04-22T01:01:13.670" v="2556" actId="26606"/>
          <ac:spMkLst>
            <pc:docMk/>
            <pc:sldMk cId="1923354646" sldId="264"/>
            <ac:spMk id="2" creationId="{16A19159-B567-4B1A-A129-6BC14FE9B148}"/>
          </ac:spMkLst>
        </pc:spChg>
        <pc:spChg chg="add del mod">
          <ac:chgData name="Jackie Ye" userId="d89dae36f4b0e783" providerId="LiveId" clId="{D03F4943-C0E1-4783-B9F9-2D99396DB980}" dt="2020-04-22T01:01:00.951" v="2552" actId="26606"/>
          <ac:spMkLst>
            <pc:docMk/>
            <pc:sldMk cId="1923354646" sldId="264"/>
            <ac:spMk id="3" creationId="{4533603E-FCE0-420B-BEB6-C75955D17235}"/>
          </ac:spMkLst>
        </pc:spChg>
        <pc:spChg chg="add del">
          <ac:chgData name="Jackie Ye" userId="d89dae36f4b0e783" providerId="LiveId" clId="{D03F4943-C0E1-4783-B9F9-2D99396DB980}" dt="2020-04-22T00:59:19.305" v="2536" actId="26606"/>
          <ac:spMkLst>
            <pc:docMk/>
            <pc:sldMk cId="1923354646" sldId="264"/>
            <ac:spMk id="9" creationId="{A5BA3AE5-0FB8-4948-A421-5CEE1A5E8A61}"/>
          </ac:spMkLst>
        </pc:spChg>
        <pc:spChg chg="add del">
          <ac:chgData name="Jackie Ye" userId="d89dae36f4b0e783" providerId="LiveId" clId="{D03F4943-C0E1-4783-B9F9-2D99396DB980}" dt="2020-04-22T00:59:19.305" v="2536" actId="26606"/>
          <ac:spMkLst>
            <pc:docMk/>
            <pc:sldMk cId="1923354646" sldId="264"/>
            <ac:spMk id="11" creationId="{615FFFBF-F0D2-4BB8-BB9E-3ADC47E3B69A}"/>
          </ac:spMkLst>
        </pc:spChg>
        <pc:spChg chg="add del">
          <ac:chgData name="Jackie Ye" userId="d89dae36f4b0e783" providerId="LiveId" clId="{D03F4943-C0E1-4783-B9F9-2D99396DB980}" dt="2020-04-22T00:59:19.305" v="2536" actId="26606"/>
          <ac:spMkLst>
            <pc:docMk/>
            <pc:sldMk cId="1923354646" sldId="264"/>
            <ac:spMk id="13" creationId="{FD056B7E-FBD7-4858-966D-9C4DEDA7EF3C}"/>
          </ac:spMkLst>
        </pc:spChg>
        <pc:spChg chg="add del">
          <ac:chgData name="Jackie Ye" userId="d89dae36f4b0e783" providerId="LiveId" clId="{D03F4943-C0E1-4783-B9F9-2D99396DB980}" dt="2020-04-22T01:00:46.390" v="2546" actId="26606"/>
          <ac:spMkLst>
            <pc:docMk/>
            <pc:sldMk cId="1923354646" sldId="264"/>
            <ac:spMk id="18" creationId="{8C1FC8BA-94E6-44F7-B346-6A2215E66D2E}"/>
          </ac:spMkLst>
        </pc:spChg>
        <pc:spChg chg="add del">
          <ac:chgData name="Jackie Ye" userId="d89dae36f4b0e783" providerId="LiveId" clId="{D03F4943-C0E1-4783-B9F9-2D99396DB980}" dt="2020-04-22T01:00:46.390" v="2546" actId="26606"/>
          <ac:spMkLst>
            <pc:docMk/>
            <pc:sldMk cId="1923354646" sldId="264"/>
            <ac:spMk id="20" creationId="{A8329D92-4903-43FF-90F4-878F5D3F1D22}"/>
          </ac:spMkLst>
        </pc:spChg>
        <pc:spChg chg="add del">
          <ac:chgData name="Jackie Ye" userId="d89dae36f4b0e783" providerId="LiveId" clId="{D03F4943-C0E1-4783-B9F9-2D99396DB980}" dt="2020-04-22T01:00:46.390" v="2546" actId="26606"/>
          <ac:spMkLst>
            <pc:docMk/>
            <pc:sldMk cId="1923354646" sldId="264"/>
            <ac:spMk id="22" creationId="{567B1EEF-AB32-40F7-AD5F-41E0EA001EBE}"/>
          </ac:spMkLst>
        </pc:spChg>
        <pc:spChg chg="add del">
          <ac:chgData name="Jackie Ye" userId="d89dae36f4b0e783" providerId="LiveId" clId="{D03F4943-C0E1-4783-B9F9-2D99396DB980}" dt="2020-04-22T01:01:00.951" v="2552" actId="26606"/>
          <ac:spMkLst>
            <pc:docMk/>
            <pc:sldMk cId="1923354646" sldId="264"/>
            <ac:spMk id="27" creationId="{A416E3E5-5186-46A4-AFBD-337387D3163D}"/>
          </ac:spMkLst>
        </pc:spChg>
        <pc:spChg chg="add del">
          <ac:chgData name="Jackie Ye" userId="d89dae36f4b0e783" providerId="LiveId" clId="{D03F4943-C0E1-4783-B9F9-2D99396DB980}" dt="2020-04-22T01:01:00.951" v="2552" actId="26606"/>
          <ac:spMkLst>
            <pc:docMk/>
            <pc:sldMk cId="1923354646" sldId="264"/>
            <ac:spMk id="29" creationId="{7B8FAACC-353E-4F84-BA62-A5514185D9A9}"/>
          </ac:spMkLst>
        </pc:spChg>
        <pc:spChg chg="add del">
          <ac:chgData name="Jackie Ye" userId="d89dae36f4b0e783" providerId="LiveId" clId="{D03F4943-C0E1-4783-B9F9-2D99396DB980}" dt="2020-04-22T01:01:13.670" v="2556" actId="26606"/>
          <ac:spMkLst>
            <pc:docMk/>
            <pc:sldMk cId="1923354646" sldId="264"/>
            <ac:spMk id="34" creationId="{35C44DBB-AD7C-4682-B258-6367305D207B}"/>
          </ac:spMkLst>
        </pc:spChg>
        <pc:spChg chg="add del">
          <ac:chgData name="Jackie Ye" userId="d89dae36f4b0e783" providerId="LiveId" clId="{D03F4943-C0E1-4783-B9F9-2D99396DB980}" dt="2020-04-22T01:00:58.673" v="2549" actId="26606"/>
          <ac:spMkLst>
            <pc:docMk/>
            <pc:sldMk cId="1923354646" sldId="264"/>
            <ac:spMk id="36" creationId="{D0D45553-91A4-480A-9577-0E0FC0D919B9}"/>
          </ac:spMkLst>
        </pc:spChg>
        <pc:spChg chg="add del">
          <ac:chgData name="Jackie Ye" userId="d89dae36f4b0e783" providerId="LiveId" clId="{D03F4943-C0E1-4783-B9F9-2D99396DB980}" dt="2020-04-22T01:00:58.673" v="2549" actId="26606"/>
          <ac:spMkLst>
            <pc:docMk/>
            <pc:sldMk cId="1923354646" sldId="264"/>
            <ac:spMk id="38" creationId="{D240F8A8-FEA1-42C2-B259-27A9351279BD}"/>
          </ac:spMkLst>
        </pc:spChg>
        <pc:spChg chg="add mod">
          <ac:chgData name="Jackie Ye" userId="d89dae36f4b0e783" providerId="LiveId" clId="{D03F4943-C0E1-4783-B9F9-2D99396DB980}" dt="2020-04-22T01:01:13.670" v="2556" actId="26606"/>
          <ac:spMkLst>
            <pc:docMk/>
            <pc:sldMk cId="1923354646" sldId="264"/>
            <ac:spMk id="43" creationId="{4533603E-FCE0-420B-BEB6-C75955D17235}"/>
          </ac:spMkLst>
        </pc:spChg>
        <pc:spChg chg="add del">
          <ac:chgData name="Jackie Ye" userId="d89dae36f4b0e783" providerId="LiveId" clId="{D03F4943-C0E1-4783-B9F9-2D99396DB980}" dt="2020-04-22T01:01:13.655" v="2555" actId="26606"/>
          <ac:spMkLst>
            <pc:docMk/>
            <pc:sldMk cId="1923354646" sldId="264"/>
            <ac:spMk id="48" creationId="{E2264E67-6F59-4D8D-8E5F-8245B0FEAE76}"/>
          </ac:spMkLst>
        </pc:spChg>
        <pc:spChg chg="add del">
          <ac:chgData name="Jackie Ye" userId="d89dae36f4b0e783" providerId="LiveId" clId="{D03F4943-C0E1-4783-B9F9-2D99396DB980}" dt="2020-04-22T01:01:13.655" v="2555" actId="26606"/>
          <ac:spMkLst>
            <pc:docMk/>
            <pc:sldMk cId="1923354646" sldId="264"/>
            <ac:spMk id="50" creationId="{158E1C6E-D299-4F5D-B15B-155EBF7F62FD}"/>
          </ac:spMkLst>
        </pc:spChg>
        <pc:spChg chg="add">
          <ac:chgData name="Jackie Ye" userId="d89dae36f4b0e783" providerId="LiveId" clId="{D03F4943-C0E1-4783-B9F9-2D99396DB980}" dt="2020-04-22T01:01:13.670" v="2556" actId="26606"/>
          <ac:spMkLst>
            <pc:docMk/>
            <pc:sldMk cId="1923354646" sldId="264"/>
            <ac:spMk id="52" creationId="{A416E3E5-5186-46A4-AFBD-337387D3163D}"/>
          </ac:spMkLst>
        </pc:spChg>
        <pc:spChg chg="add">
          <ac:chgData name="Jackie Ye" userId="d89dae36f4b0e783" providerId="LiveId" clId="{D03F4943-C0E1-4783-B9F9-2D99396DB980}" dt="2020-04-22T01:01:13.670" v="2556" actId="26606"/>
          <ac:spMkLst>
            <pc:docMk/>
            <pc:sldMk cId="1923354646" sldId="264"/>
            <ac:spMk id="53" creationId="{7B8FAACC-353E-4F84-BA62-A5514185D9A9}"/>
          </ac:spMkLst>
        </pc:spChg>
        <pc:graphicFrameChg chg="add del mod modGraphic">
          <ac:chgData name="Jackie Ye" userId="d89dae36f4b0e783" providerId="LiveId" clId="{D03F4943-C0E1-4783-B9F9-2D99396DB980}" dt="2020-04-22T01:00:53.679" v="2547" actId="478"/>
          <ac:graphicFrameMkLst>
            <pc:docMk/>
            <pc:sldMk cId="1923354646" sldId="264"/>
            <ac:graphicFrameMk id="4" creationId="{08403A1C-D40A-411F-995F-3A06ED5748A0}"/>
          </ac:graphicFrameMkLst>
        </pc:graphicFrameChg>
        <pc:graphicFrameChg chg="add del mod">
          <ac:chgData name="Jackie Ye" userId="d89dae36f4b0e783" providerId="LiveId" clId="{D03F4943-C0E1-4783-B9F9-2D99396DB980}" dt="2020-04-22T00:59:13.379" v="2535"/>
          <ac:graphicFrameMkLst>
            <pc:docMk/>
            <pc:sldMk cId="1923354646" sldId="264"/>
            <ac:graphicFrameMk id="5" creationId="{21300BAE-02E5-405B-98CF-7E676F2A6584}"/>
          </ac:graphicFrameMkLst>
        </pc:graphicFrameChg>
        <pc:graphicFrameChg chg="add del">
          <ac:chgData name="Jackie Ye" userId="d89dae36f4b0e783" providerId="LiveId" clId="{D03F4943-C0E1-4783-B9F9-2D99396DB980}" dt="2020-04-22T00:59:34.814" v="2539" actId="478"/>
          <ac:graphicFrameMkLst>
            <pc:docMk/>
            <pc:sldMk cId="1923354646" sldId="264"/>
            <ac:graphicFrameMk id="6" creationId="{92846B6D-37C9-4675-9819-6FFA4286CB52}"/>
          </ac:graphicFrameMkLst>
        </pc:graphicFrameChg>
        <pc:graphicFrameChg chg="add mod modGraphic">
          <ac:chgData name="Jackie Ye" userId="d89dae36f4b0e783" providerId="LiveId" clId="{D03F4943-C0E1-4783-B9F9-2D99396DB980}" dt="2020-04-22T01:04:17.487" v="2579" actId="13926"/>
          <ac:graphicFrameMkLst>
            <pc:docMk/>
            <pc:sldMk cId="1923354646" sldId="264"/>
            <ac:graphicFrameMk id="12" creationId="{5FB1683C-E34F-484A-9C82-685A37B6DD17}"/>
          </ac:graphicFrameMkLst>
        </pc:graphicFrameChg>
        <pc:graphicFrameChg chg="add del mod">
          <ac:chgData name="Jackie Ye" userId="d89dae36f4b0e783" providerId="LiveId" clId="{D03F4943-C0E1-4783-B9F9-2D99396DB980}" dt="2020-04-22T01:00:39.887" v="2545" actId="478"/>
          <ac:graphicFrameMkLst>
            <pc:docMk/>
            <pc:sldMk cId="1923354646" sldId="264"/>
            <ac:graphicFrameMk id="14" creationId="{0E548F1C-E63D-4A26-AD4B-0D55442C7B0D}"/>
          </ac:graphicFrameMkLst>
        </pc:graphicFrameChg>
        <pc:graphicFrameChg chg="add mod modGraphic">
          <ac:chgData name="Jackie Ye" userId="d89dae36f4b0e783" providerId="LiveId" clId="{D03F4943-C0E1-4783-B9F9-2D99396DB980}" dt="2020-04-22T01:04:28.123" v="2581" actId="13926"/>
          <ac:graphicFrameMkLst>
            <pc:docMk/>
            <pc:sldMk cId="1923354646" sldId="264"/>
            <ac:graphicFrameMk id="15" creationId="{BFFE876A-A4A6-44AC-953B-B372D91376EF}"/>
          </ac:graphicFrameMkLst>
        </pc:graphicFrameChg>
        <pc:graphicFrameChg chg="add del">
          <ac:chgData name="Jackie Ye" userId="d89dae36f4b0e783" providerId="LiveId" clId="{D03F4943-C0E1-4783-B9F9-2D99396DB980}" dt="2020-04-22T01:00:58.673" v="2549" actId="26606"/>
          <ac:graphicFrameMkLst>
            <pc:docMk/>
            <pc:sldMk cId="1923354646" sldId="264"/>
            <ac:graphicFrameMk id="31" creationId="{D39777F4-0ACA-4262-9765-326EC7F558C2}"/>
          </ac:graphicFrameMkLst>
        </pc:graphicFrameChg>
        <pc:graphicFrameChg chg="add del">
          <ac:chgData name="Jackie Ye" userId="d89dae36f4b0e783" providerId="LiveId" clId="{D03F4943-C0E1-4783-B9F9-2D99396DB980}" dt="2020-04-22T01:01:00.943" v="2551" actId="26606"/>
          <ac:graphicFrameMkLst>
            <pc:docMk/>
            <pc:sldMk cId="1923354646" sldId="264"/>
            <ac:graphicFrameMk id="40" creationId="{D1A99F94-A20E-42B2-9C47-04AD332FA8D4}"/>
          </ac:graphicFrameMkLst>
        </pc:graphicFrameChg>
        <pc:picChg chg="add del mod">
          <ac:chgData name="Jackie Ye" userId="d89dae36f4b0e783" providerId="LiveId" clId="{D03F4943-C0E1-4783-B9F9-2D99396DB980}" dt="2020-04-22T01:00:17.006" v="2544" actId="478"/>
          <ac:picMkLst>
            <pc:docMk/>
            <pc:sldMk cId="1923354646" sldId="264"/>
            <ac:picMk id="10" creationId="{BDD14FED-7303-4885-A5B5-D98E79BC1C9E}"/>
          </ac:picMkLst>
        </pc:picChg>
        <pc:cxnChg chg="add del">
          <ac:chgData name="Jackie Ye" userId="d89dae36f4b0e783" providerId="LiveId" clId="{D03F4943-C0E1-4783-B9F9-2D99396DB980}" dt="2020-04-22T01:01:13.670" v="2556" actId="26606"/>
          <ac:cxnSpMkLst>
            <pc:docMk/>
            <pc:sldMk cId="1923354646" sldId="264"/>
            <ac:cxnSpMk id="42" creationId="{A1CED323-FAF0-4E0B-8717-FC1F468A28FE}"/>
          </ac:cxnSpMkLst>
        </pc:cxnChg>
      </pc:sldChg>
      <pc:sldChg chg="addSp delSp modSp add mod setBg">
        <pc:chgData name="Jackie Ye" userId="d89dae36f4b0e783" providerId="LiveId" clId="{D03F4943-C0E1-4783-B9F9-2D99396DB980}" dt="2020-04-22T01:10:52.753" v="2786" actId="20577"/>
        <pc:sldMkLst>
          <pc:docMk/>
          <pc:sldMk cId="1209223702" sldId="265"/>
        </pc:sldMkLst>
        <pc:spChg chg="add del">
          <ac:chgData name="Jackie Ye" userId="d89dae36f4b0e783" providerId="LiveId" clId="{D03F4943-C0E1-4783-B9F9-2D99396DB980}" dt="2020-04-22T01:05:31.200" v="2586" actId="26606"/>
          <ac:spMkLst>
            <pc:docMk/>
            <pc:sldMk cId="1209223702" sldId="265"/>
            <ac:spMk id="2" creationId="{72E8C906-75CE-4516-871C-089C2A07E843}"/>
          </ac:spMkLst>
        </pc:spChg>
        <pc:spChg chg="del">
          <ac:chgData name="Jackie Ye" userId="d89dae36f4b0e783" providerId="LiveId" clId="{D03F4943-C0E1-4783-B9F9-2D99396DB980}" dt="2020-04-22T01:05:20.784" v="2583"/>
          <ac:spMkLst>
            <pc:docMk/>
            <pc:sldMk cId="1209223702" sldId="265"/>
            <ac:spMk id="3" creationId="{654D5AF6-5DCB-4E8C-8886-B795DF64B519}"/>
          </ac:spMkLst>
        </pc:spChg>
        <pc:spChg chg="add del mod">
          <ac:chgData name="Jackie Ye" userId="d89dae36f4b0e783" providerId="LiveId" clId="{D03F4943-C0E1-4783-B9F9-2D99396DB980}" dt="2020-04-22T01:06:12.769" v="2608" actId="478"/>
          <ac:spMkLst>
            <pc:docMk/>
            <pc:sldMk cId="1209223702" sldId="265"/>
            <ac:spMk id="6" creationId="{5C659CB8-5AF0-46D7-87B1-5E9ED1637B18}"/>
          </ac:spMkLst>
        </pc:spChg>
        <pc:spChg chg="add mod">
          <ac:chgData name="Jackie Ye" userId="d89dae36f4b0e783" providerId="LiveId" clId="{D03F4943-C0E1-4783-B9F9-2D99396DB980}" dt="2020-04-22T01:05:43.615" v="2604" actId="20577"/>
          <ac:spMkLst>
            <pc:docMk/>
            <pc:sldMk cId="1209223702" sldId="265"/>
            <ac:spMk id="7" creationId="{72E8C906-75CE-4516-871C-089C2A07E843}"/>
          </ac:spMkLst>
        </pc:spChg>
        <pc:spChg chg="add">
          <ac:chgData name="Jackie Ye" userId="d89dae36f4b0e783" providerId="LiveId" clId="{D03F4943-C0E1-4783-B9F9-2D99396DB980}" dt="2020-04-22T01:05:31.200" v="2586" actId="26606"/>
          <ac:spMkLst>
            <pc:docMk/>
            <pc:sldMk cId="1209223702" sldId="265"/>
            <ac:spMk id="10" creationId="{E446B7E6-8568-417F-959E-DB3D1E70F648}"/>
          </ac:spMkLst>
        </pc:spChg>
        <pc:spChg chg="add mod">
          <ac:chgData name="Jackie Ye" userId="d89dae36f4b0e783" providerId="LiveId" clId="{D03F4943-C0E1-4783-B9F9-2D99396DB980}" dt="2020-04-22T01:06:43.453" v="2614" actId="1076"/>
          <ac:spMkLst>
            <pc:docMk/>
            <pc:sldMk cId="1209223702" sldId="265"/>
            <ac:spMk id="11" creationId="{6AB4586F-38E5-46B6-87A9-92B7EF85EAD5}"/>
          </ac:spMkLst>
        </pc:spChg>
        <pc:spChg chg="add">
          <ac:chgData name="Jackie Ye" userId="d89dae36f4b0e783" providerId="LiveId" clId="{D03F4943-C0E1-4783-B9F9-2D99396DB980}" dt="2020-04-22T01:05:31.200" v="2586" actId="26606"/>
          <ac:spMkLst>
            <pc:docMk/>
            <pc:sldMk cId="1209223702" sldId="265"/>
            <ac:spMk id="12" creationId="{AFB83730-58A8-42CA-90B3-5D5D2D1B00BC}"/>
          </ac:spMkLst>
        </pc:spChg>
        <pc:spChg chg="add mod">
          <ac:chgData name="Jackie Ye" userId="d89dae36f4b0e783" providerId="LiveId" clId="{D03F4943-C0E1-4783-B9F9-2D99396DB980}" dt="2020-04-22T01:10:07.961" v="2732" actId="1076"/>
          <ac:spMkLst>
            <pc:docMk/>
            <pc:sldMk cId="1209223702" sldId="265"/>
            <ac:spMk id="13" creationId="{0AF44F66-E0BF-4486-AEFF-A1715ABA5BC6}"/>
          </ac:spMkLst>
        </pc:spChg>
        <pc:spChg chg="add mod">
          <ac:chgData name="Jackie Ye" userId="d89dae36f4b0e783" providerId="LiveId" clId="{D03F4943-C0E1-4783-B9F9-2D99396DB980}" dt="2020-04-22T01:07:12.395" v="2618" actId="1076"/>
          <ac:spMkLst>
            <pc:docMk/>
            <pc:sldMk cId="1209223702" sldId="265"/>
            <ac:spMk id="14" creationId="{757A8704-56E2-4257-A2F9-6FCE99574F12}"/>
          </ac:spMkLst>
        </pc:spChg>
        <pc:spChg chg="add mod">
          <ac:chgData name="Jackie Ye" userId="d89dae36f4b0e783" providerId="LiveId" clId="{D03F4943-C0E1-4783-B9F9-2D99396DB980}" dt="2020-04-22T01:10:10.603" v="2733" actId="1076"/>
          <ac:spMkLst>
            <pc:docMk/>
            <pc:sldMk cId="1209223702" sldId="265"/>
            <ac:spMk id="15" creationId="{11E99B8C-421A-4DF0-8204-020B4683F7AC}"/>
          </ac:spMkLst>
        </pc:spChg>
        <pc:spChg chg="add mod">
          <ac:chgData name="Jackie Ye" userId="d89dae36f4b0e783" providerId="LiveId" clId="{D03F4943-C0E1-4783-B9F9-2D99396DB980}" dt="2020-04-22T01:10:52.753" v="2786" actId="20577"/>
          <ac:spMkLst>
            <pc:docMk/>
            <pc:sldMk cId="1209223702" sldId="265"/>
            <ac:spMk id="16" creationId="{E4EC9B62-C2BE-47E2-A763-FCC3DBC8DA14}"/>
          </ac:spMkLst>
        </pc:spChg>
        <pc:spChg chg="add mod">
          <ac:chgData name="Jackie Ye" userId="d89dae36f4b0e783" providerId="LiveId" clId="{D03F4943-C0E1-4783-B9F9-2D99396DB980}" dt="2020-04-22T01:10:49.424" v="2785" actId="1076"/>
          <ac:spMkLst>
            <pc:docMk/>
            <pc:sldMk cId="1209223702" sldId="265"/>
            <ac:spMk id="17" creationId="{2F1F9808-007B-477E-8564-B1CBD23ED471}"/>
          </ac:spMkLst>
        </pc:spChg>
        <pc:picChg chg="add mod">
          <ac:chgData name="Jackie Ye" userId="d89dae36f4b0e783" providerId="LiveId" clId="{D03F4943-C0E1-4783-B9F9-2D99396DB980}" dt="2020-04-22T01:06:36.829" v="2612" actId="1076"/>
          <ac:picMkLst>
            <pc:docMk/>
            <pc:sldMk cId="1209223702" sldId="265"/>
            <ac:picMk id="5" creationId="{5E9D1EB2-8ED3-47C3-BE7E-E8B8B306B8B0}"/>
          </ac:picMkLst>
        </pc:picChg>
        <pc:cxnChg chg="add del mod">
          <ac:chgData name="Jackie Ye" userId="d89dae36f4b0e783" providerId="LiveId" clId="{D03F4943-C0E1-4783-B9F9-2D99396DB980}" dt="2020-04-22T01:06:17.746" v="2610" actId="478"/>
          <ac:cxnSpMkLst>
            <pc:docMk/>
            <pc:sldMk cId="1209223702" sldId="265"/>
            <ac:cxnSpMk id="9" creationId="{BD87FCA0-88F7-4D28-B544-E55FBD2F3539}"/>
          </ac:cxnSpMkLst>
        </pc:cxn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4/21/2020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23DD1-9D5E-432E-B0C5-3180C2C5F6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Selecting a Location for a New Business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CFF565-EA6C-4A82-A2F6-EAB28A7CF6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Coursera Capstone</a:t>
            </a:r>
          </a:p>
        </p:txBody>
      </p:sp>
    </p:spTree>
    <p:extLst>
      <p:ext uri="{BB962C8B-B14F-4D97-AF65-F5344CB8AC3E}">
        <p14:creationId xmlns:p14="http://schemas.microsoft.com/office/powerpoint/2010/main" val="102106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94A60-A60D-4F4C-962B-83822B134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5E5E8-4CB0-46AF-8D2A-B193A08C6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predicted used only the locations of similar businesses and the neighborhoods/ZIP Codes of New York City.</a:t>
            </a:r>
          </a:p>
          <a:p>
            <a:r>
              <a:rPr lang="en-US" dirty="0"/>
              <a:t>Further improvement to the selection of the location/area to open up the business can incorporate:</a:t>
            </a:r>
          </a:p>
          <a:p>
            <a:pPr lvl="1"/>
            <a:r>
              <a:rPr lang="en-US" dirty="0"/>
              <a:t>Survey data of likelihood someone would patron “X” business</a:t>
            </a:r>
          </a:p>
          <a:p>
            <a:pPr lvl="1"/>
            <a:r>
              <a:rPr lang="en-US" dirty="0"/>
              <a:t>Use crime rate statistics of the neighborhoods to influence on the recommendation of opening “X” business</a:t>
            </a:r>
          </a:p>
          <a:p>
            <a:pPr lvl="1"/>
            <a:r>
              <a:rPr lang="en-US" dirty="0"/>
              <a:t>Median income of the area to understand if the business type fits in </a:t>
            </a:r>
            <a:r>
              <a:rPr lang="en-US"/>
              <a:t>this area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163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ECD02-0192-4015-8A22-21AC51BCE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D2EC9-DDC1-47D1-9D73-5D8E5639D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important for the client to select an optimal location for opening up their businesses.</a:t>
            </a:r>
          </a:p>
          <a:p>
            <a:r>
              <a:rPr lang="en-US" dirty="0"/>
              <a:t>Location is very important because it can determine whether a newly open business can survive or not.</a:t>
            </a:r>
          </a:p>
          <a:p>
            <a:r>
              <a:rPr lang="en-US" dirty="0"/>
              <a:t>In this study, we will look into opening a coffee shop in the City of New York and select an optimal area.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94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8DFF7-0B6B-4AB9-8568-497EBB47D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Obtained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E6C2C-2194-485C-8CDD-BBBFCE29D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ZIP Codes and Neighborhoods scraped from </a:t>
            </a:r>
            <a:r>
              <a:rPr lang="en-US" u="sng" dirty="0"/>
              <a:t>health.ny.gov</a:t>
            </a:r>
          </a:p>
          <a:p>
            <a:r>
              <a:rPr lang="en-US" dirty="0"/>
              <a:t>Location of neighborhoods/ ZIP Codes obtained from Google Geocode API</a:t>
            </a:r>
          </a:p>
          <a:p>
            <a:pPr lvl="1"/>
            <a:r>
              <a:rPr lang="en-US" dirty="0"/>
              <a:t>General latitude and longitude of the ZIP Code </a:t>
            </a:r>
          </a:p>
          <a:p>
            <a:pPr lvl="1"/>
            <a:r>
              <a:rPr lang="en-US" dirty="0"/>
              <a:t>Suggested boundary locations given by Northeast and Southwest Lat </a:t>
            </a:r>
            <a:r>
              <a:rPr lang="en-US" dirty="0" err="1"/>
              <a:t>Lng</a:t>
            </a:r>
            <a:r>
              <a:rPr lang="en-US" dirty="0"/>
              <a:t> were used to assemble boundaries in a makeshift </a:t>
            </a:r>
            <a:r>
              <a:rPr lang="en-US" dirty="0" err="1"/>
              <a:t>GeoJSON</a:t>
            </a:r>
            <a:endParaRPr lang="en-US" dirty="0"/>
          </a:p>
          <a:p>
            <a:r>
              <a:rPr lang="en-US" dirty="0"/>
              <a:t>Locations of coffee shops obtained from Foursquare API</a:t>
            </a:r>
          </a:p>
          <a:p>
            <a:pPr lvl="1"/>
            <a:r>
              <a:rPr lang="en-US" dirty="0"/>
              <a:t>Duplicate stores were dropped.</a:t>
            </a:r>
          </a:p>
        </p:txBody>
      </p:sp>
    </p:spTree>
    <p:extLst>
      <p:ext uri="{BB962C8B-B14F-4D97-AF65-F5344CB8AC3E}">
        <p14:creationId xmlns:p14="http://schemas.microsoft.com/office/powerpoint/2010/main" val="1746054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BDEF1B6-CABC-4FE5-BBB0-98BACFAB07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ED675C9-4F43-4E27-A550-7F3980E37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11" r="11705" b="2"/>
          <a:stretch/>
        </p:blipFill>
        <p:spPr>
          <a:xfrm>
            <a:off x="5985393" y="0"/>
            <a:ext cx="6206607" cy="3429000"/>
          </a:xfrm>
          <a:prstGeom prst="rect">
            <a:avLst/>
          </a:prstGeom>
        </p:spPr>
      </p:pic>
      <p:sp useBgFill="1">
        <p:nvSpPr>
          <p:cNvPr id="22" name="Freeform 9">
            <a:extLst>
              <a:ext uri="{FF2B5EF4-FFF2-40B4-BE49-F238E27FC236}">
                <a16:creationId xmlns:a16="http://schemas.microsoft.com/office/drawing/2014/main" id="{B48BE8E5-C0F4-4C06-9B14-3DD8C0383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95B572-7A82-42CA-989E-CB419BF42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4930400" cy="1559412"/>
          </a:xfrm>
          <a:effectLst/>
        </p:spPr>
        <p:txBody>
          <a:bodyPr>
            <a:normAutofit/>
          </a:bodyPr>
          <a:lstStyle/>
          <a:p>
            <a:r>
              <a:rPr lang="en-US" sz="3700">
                <a:solidFill>
                  <a:schemeClr val="tx1"/>
                </a:solidFill>
              </a:rPr>
              <a:t>Visualizing the New York City Area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03F03ED-AD34-4DBF-8F53-862F3C701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4921687" cy="3632200"/>
          </a:xfrm>
          <a:effectLst/>
        </p:spPr>
        <p:txBody>
          <a:bodyPr>
            <a:normAutofit/>
          </a:bodyPr>
          <a:lstStyle/>
          <a:p>
            <a:r>
              <a:rPr lang="en-US" dirty="0"/>
              <a:t>The ZIP Code were plotted (bottom picture) and its boundary (top picture) was plotted after assembling coordinates obtained from Google Geocoding API.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14A654-F4C7-4D87-B2AD-B5B05E5D95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4923"/>
          <a:stretch/>
        </p:blipFill>
        <p:spPr>
          <a:xfrm>
            <a:off x="6485467" y="3769568"/>
            <a:ext cx="5706532" cy="30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239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C58BB-13C1-45C0-9B47-F4E5F2EA2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Visualizing Similar Businesses </a:t>
            </a:r>
            <a:endParaRPr lang="en-US" dirty="0"/>
          </a:p>
        </p:txBody>
      </p:sp>
      <p:sp>
        <p:nvSpPr>
          <p:cNvPr id="52" name="Content Placeholder 8">
            <a:extLst>
              <a:ext uri="{FF2B5EF4-FFF2-40B4-BE49-F238E27FC236}">
                <a16:creationId xmlns:a16="http://schemas.microsoft.com/office/drawing/2014/main" id="{63877A47-935A-4123-AEE0-BA5B7156E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835583" cy="3632200"/>
          </a:xfrm>
        </p:spPr>
        <p:txBody>
          <a:bodyPr>
            <a:normAutofit/>
          </a:bodyPr>
          <a:lstStyle/>
          <a:p>
            <a:r>
              <a:rPr lang="en-US" sz="1600" dirty="0"/>
              <a:t>After obtaining the locations from Foursquare API, the business’s location was plotted on a Folium Map to get a general idea of where everything is.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B2688C-373D-4684-8CE2-3FBECBEA46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0809" b="1"/>
          <a:stretch/>
        </p:blipFill>
        <p:spPr>
          <a:xfrm>
            <a:off x="5101851" y="2505664"/>
            <a:ext cx="6277349" cy="353100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276994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6A775-3701-4CF9-AF40-9CB23B3E8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Visualizing Similar Businesses</a:t>
            </a: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E49B9950-A01D-44EE-9AEA-93CED0BF4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835583" cy="3632200"/>
          </a:xfrm>
        </p:spPr>
        <p:txBody>
          <a:bodyPr>
            <a:normAutofit/>
          </a:bodyPr>
          <a:lstStyle/>
          <a:p>
            <a:r>
              <a:rPr lang="en-US" sz="1600" dirty="0"/>
              <a:t>Coffee shop locations were combined with Neighborhoods and plotted using a </a:t>
            </a:r>
            <a:r>
              <a:rPr lang="en-US" sz="1600" dirty="0" err="1"/>
              <a:t>Chloropleth</a:t>
            </a:r>
            <a:r>
              <a:rPr lang="en-US" sz="1600" dirty="0"/>
              <a:t> Heatmap to see areas with hot spots and cold spots for coffee shops.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1991BAC-0623-4B7D-8D30-859D7E6CA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851" y="2741065"/>
            <a:ext cx="6277349" cy="306020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47680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D14BC-1931-4091-889D-D32C1E167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K-Means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386BE9-73D2-4BB7-8DD8-74B9D489B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835583" cy="3632200"/>
          </a:xfrm>
        </p:spPr>
        <p:txBody>
          <a:bodyPr>
            <a:normAutofit/>
          </a:bodyPr>
          <a:lstStyle/>
          <a:p>
            <a:r>
              <a:rPr lang="en-US" sz="1600" dirty="0"/>
              <a:t>K-Means was used to create clusters of coffee shops and plotted onto a Folium Map to visualize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84C8C0-6671-41FB-A06A-5A0396628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851" y="2741065"/>
            <a:ext cx="6277349" cy="306020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938600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47">
            <a:extLst>
              <a:ext uri="{FF2B5EF4-FFF2-40B4-BE49-F238E27FC236}">
                <a16:creationId xmlns:a16="http://schemas.microsoft.com/office/drawing/2014/main" id="{A416E3E5-5186-46A4-AFBD-337387D31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23">
            <a:extLst>
              <a:ext uri="{FF2B5EF4-FFF2-40B4-BE49-F238E27FC236}">
                <a16:creationId xmlns:a16="http://schemas.microsoft.com/office/drawing/2014/main" id="{7B8FAACC-353E-4F84-BA62-A5514185D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19159-B567-4B1A-A129-6BC14FE9B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749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Results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4533603E-FCE0-420B-BEB6-C75955D17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4749" y="2024743"/>
            <a:ext cx="3575737" cy="4016619"/>
          </a:xfrm>
        </p:spPr>
        <p:txBody>
          <a:bodyPr>
            <a:normAutofit/>
          </a:bodyPr>
          <a:lstStyle/>
          <a:p>
            <a:r>
              <a:rPr lang="en-US" sz="1500">
                <a:solidFill>
                  <a:srgbClr val="FFFFFF"/>
                </a:solidFill>
              </a:rPr>
              <a:t>There is a higher count of coffee shops in West Queens (132) and Southeast Queens (131)</a:t>
            </a:r>
          </a:p>
          <a:p>
            <a:r>
              <a:rPr lang="en-US" sz="1500">
                <a:solidFill>
                  <a:srgbClr val="FFFFFF"/>
                </a:solidFill>
              </a:rPr>
              <a:t>There is a lower count of coffee shops in High Bridge and Morrisania (1), East New York and New Lots (1), and Northeast Queens (1)</a:t>
            </a:r>
          </a:p>
          <a:p>
            <a:endParaRPr lang="en-US" sz="1500">
              <a:solidFill>
                <a:srgbClr val="FFFFFF"/>
              </a:solidFill>
            </a:endParaRPr>
          </a:p>
          <a:p>
            <a:r>
              <a:rPr lang="en-US" sz="1500">
                <a:solidFill>
                  <a:srgbClr val="FFFFFF"/>
                </a:solidFill>
              </a:rPr>
              <a:t>There is a higher concentration of coffee shops in cluster #1 (217)</a:t>
            </a:r>
          </a:p>
          <a:p>
            <a:r>
              <a:rPr lang="en-US" sz="1500">
                <a:solidFill>
                  <a:srgbClr val="FFFFFF"/>
                </a:solidFill>
              </a:rPr>
              <a:t>There is a lower concentration of coffee shops in cluster #3 (22)</a:t>
            </a:r>
          </a:p>
          <a:p>
            <a:endParaRPr lang="en-US" sz="1500">
              <a:solidFill>
                <a:srgbClr val="FFFFFF"/>
              </a:solidFill>
            </a:endParaRPr>
          </a:p>
          <a:p>
            <a:endParaRPr lang="en-US" sz="1500">
              <a:solidFill>
                <a:srgbClr val="FFFFFF"/>
              </a:solidFill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FB1683C-E34F-484A-9C82-685A37B6D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058700"/>
              </p:ext>
            </p:extLst>
          </p:nvPr>
        </p:nvGraphicFramePr>
        <p:xfrm>
          <a:off x="184875" y="457201"/>
          <a:ext cx="2877540" cy="55841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4130">
                  <a:extLst>
                    <a:ext uri="{9D8B030D-6E8A-4147-A177-3AD203B41FA5}">
                      <a16:colId xmlns:a16="http://schemas.microsoft.com/office/drawing/2014/main" val="1482391180"/>
                    </a:ext>
                  </a:extLst>
                </a:gridCol>
                <a:gridCol w="623410">
                  <a:extLst>
                    <a:ext uri="{9D8B030D-6E8A-4147-A177-3AD203B41FA5}">
                      <a16:colId xmlns:a16="http://schemas.microsoft.com/office/drawing/2014/main" val="1159427995"/>
                    </a:ext>
                  </a:extLst>
                </a:gridCol>
              </a:tblGrid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b="1" dirty="0">
                          <a:effectLst/>
                        </a:rPr>
                        <a:t>Neighborhood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 b="1" dirty="0">
                          <a:effectLst/>
                        </a:rPr>
                        <a:t>Total</a:t>
                      </a:r>
                      <a:endParaRPr lang="en-US" sz="600" dirty="0"/>
                    </a:p>
                  </a:txBody>
                  <a:tcPr marL="13366" marR="13366" marT="6683" marB="6683"/>
                </a:tc>
                <a:extLst>
                  <a:ext uri="{0D108BD9-81ED-4DB2-BD59-A6C34878D82A}">
                    <a16:rowId xmlns:a16="http://schemas.microsoft.com/office/drawing/2014/main" val="3811053473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  <a:highlight>
                            <a:srgbClr val="FFFF00"/>
                          </a:highlight>
                        </a:rPr>
                        <a:t>West Queens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  <a:highlight>
                            <a:srgbClr val="FFFF00"/>
                          </a:highlight>
                        </a:rPr>
                        <a:t>132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923158873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  <a:highlight>
                            <a:srgbClr val="FFFF00"/>
                          </a:highlight>
                        </a:rPr>
                        <a:t>Southeast Queens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  <a:highlight>
                            <a:srgbClr val="FFFF00"/>
                          </a:highlight>
                        </a:rPr>
                        <a:t>131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3978344704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Northwest Brooklyn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107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751029012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Upper West Side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104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3984196116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Lower Manhattan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103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2916748356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Lower East Side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103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2920386645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Flatbush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98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850345700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Inwood and Washington Heights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90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660826928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Northwest Queens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90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2783427162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Bushwick and Williamsburg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81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133375169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Sunset Park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79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850170461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Southwest Queens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71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2688885788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Upper East Side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68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363443914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North Queens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66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465786520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Gramercy Park and Murray Hill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61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2511291150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Chelsea and Clinton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53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794573751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Southern Brooklyn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53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359223091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Greenpoint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53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2132715218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Stapleton and St. George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50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835031878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Southeast Bronx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49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3617895115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West Central Queens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46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830184890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Greenwich Village and Soho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44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3489522195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Northeast Bronx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41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68606176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Borough Park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39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688264023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East Harlem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39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3903445711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Rockaways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36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3576992846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South Shore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35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960889714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Central Brooklyn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26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4080106333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Port Richmond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26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2125226927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Southwest Brooklyn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16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530851959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Central Harlem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12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886388441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Hunts Point and Mott Haven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10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135173773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Mid-Island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8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935062344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Kingsbridge and Riverdale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8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519187420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Canarsie and Flatlands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7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366123292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Jamaica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3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2541181339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Bronx Park and Fordham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3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2482075913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Central Queens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2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29236954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  <a:highlight>
                            <a:srgbClr val="FFFF00"/>
                          </a:highlight>
                        </a:rPr>
                        <a:t>East New York and New Lots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  <a:highlight>
                            <a:srgbClr val="FFFF00"/>
                          </a:highlight>
                        </a:rPr>
                        <a:t>1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839579724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  <a:highlight>
                            <a:srgbClr val="FFFF00"/>
                          </a:highlight>
                        </a:rPr>
                        <a:t>Northeast Queens</a:t>
                      </a: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  <a:highlight>
                            <a:srgbClr val="FFFF00"/>
                          </a:highlight>
                        </a:rPr>
                        <a:t>1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824152508"/>
                  </a:ext>
                </a:extLst>
              </a:tr>
              <a:tr h="132957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  <a:highlight>
                            <a:srgbClr val="FFFF00"/>
                          </a:highlight>
                        </a:rPr>
                        <a:t>High Bridge and </a:t>
                      </a:r>
                      <a:r>
                        <a:rPr lang="en-US" sz="600" dirty="0" err="1">
                          <a:effectLst/>
                          <a:highlight>
                            <a:srgbClr val="FFFF00"/>
                          </a:highlight>
                        </a:rPr>
                        <a:t>Morrisania</a:t>
                      </a:r>
                      <a:endParaRPr lang="en-US" sz="600" dirty="0">
                        <a:effectLst/>
                        <a:highlight>
                          <a:srgbClr val="FFFF00"/>
                        </a:highlight>
                      </a:endParaRPr>
                    </a:p>
                  </a:txBody>
                  <a:tcPr marL="13366" marR="13366" marT="6683" marB="6683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  <a:highlight>
                            <a:srgbClr val="FFFF00"/>
                          </a:highlight>
                        </a:rPr>
                        <a:t>1</a:t>
                      </a:r>
                    </a:p>
                  </a:txBody>
                  <a:tcPr marL="13366" marR="13366" marT="6683" marB="6683" anchor="ctr"/>
                </a:tc>
                <a:extLst>
                  <a:ext uri="{0D108BD9-81ED-4DB2-BD59-A6C34878D82A}">
                    <a16:rowId xmlns:a16="http://schemas.microsoft.com/office/drawing/2014/main" val="1222472368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BFFE876A-A4A6-44AC-953B-B372D91376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7797102"/>
              </p:ext>
            </p:extLst>
          </p:nvPr>
        </p:nvGraphicFramePr>
        <p:xfrm>
          <a:off x="3542259" y="1504049"/>
          <a:ext cx="3253228" cy="3675055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626614">
                  <a:extLst>
                    <a:ext uri="{9D8B030D-6E8A-4147-A177-3AD203B41FA5}">
                      <a16:colId xmlns:a16="http://schemas.microsoft.com/office/drawing/2014/main" val="3952607471"/>
                    </a:ext>
                  </a:extLst>
                </a:gridCol>
                <a:gridCol w="1626614">
                  <a:extLst>
                    <a:ext uri="{9D8B030D-6E8A-4147-A177-3AD203B41FA5}">
                      <a16:colId xmlns:a16="http://schemas.microsoft.com/office/drawing/2014/main" val="2573288737"/>
                    </a:ext>
                  </a:extLst>
                </a:gridCol>
              </a:tblGrid>
              <a:tr h="295695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 err="1">
                          <a:effectLst/>
                        </a:rPr>
                        <a:t>cluster_label</a:t>
                      </a:r>
                      <a:endParaRPr lang="en-US" sz="800" b="1" dirty="0">
                        <a:effectLst/>
                      </a:endParaRP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800" dirty="0">
                          <a:effectLst/>
                        </a:rPr>
                        <a:t>Total</a:t>
                      </a:r>
                      <a:endParaRPr lang="en-US" sz="800" dirty="0"/>
                    </a:p>
                  </a:txBody>
                  <a:tcPr marL="42242" marR="42242" marT="21121" marB="21121"/>
                </a:tc>
                <a:extLst>
                  <a:ext uri="{0D108BD9-81ED-4DB2-BD59-A6C34878D82A}">
                    <a16:rowId xmlns:a16="http://schemas.microsoft.com/office/drawing/2014/main" val="97822175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  <a:highlight>
                            <a:srgbClr val="FFFF00"/>
                          </a:highlight>
                        </a:rPr>
                        <a:t>1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  <a:highlight>
                            <a:srgbClr val="FFFF00"/>
                          </a:highlight>
                        </a:rPr>
                        <a:t>217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3909375620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16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202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223149343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4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166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4274651994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5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159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3633486600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14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141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2186578194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8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140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209598717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9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134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3653565916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18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114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739991544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13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103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1120851745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15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97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2126696475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6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89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1094524069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2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86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1477905698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12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71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2119874332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10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64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812875575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17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58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3894234528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7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56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4148332630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19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53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1333038093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0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43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800950879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11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31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3189964297"/>
                  </a:ext>
                </a:extLst>
              </a:tr>
              <a:tr h="168968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  <a:highlight>
                            <a:srgbClr val="FFFF00"/>
                          </a:highlight>
                        </a:rPr>
                        <a:t>3</a:t>
                      </a:r>
                    </a:p>
                  </a:txBody>
                  <a:tcPr marL="42242" marR="42242" marT="21121" marB="21121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  <a:highlight>
                            <a:srgbClr val="FFFF00"/>
                          </a:highlight>
                        </a:rPr>
                        <a:t>22</a:t>
                      </a:r>
                    </a:p>
                  </a:txBody>
                  <a:tcPr marL="42242" marR="42242" marT="21121" marB="21121" anchor="ctr"/>
                </a:tc>
                <a:extLst>
                  <a:ext uri="{0D108BD9-81ED-4DB2-BD59-A6C34878D82A}">
                    <a16:rowId xmlns:a16="http://schemas.microsoft.com/office/drawing/2014/main" val="3176087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335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9D1EB2-8ED3-47C3-BE7E-E8B8B306B8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835" b="14005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12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2E8C906-75CE-4516-871C-089C2A07E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788" y="4895558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Recommendation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AB4586F-38E5-46B6-87A9-92B7EF85EAD5}"/>
              </a:ext>
            </a:extLst>
          </p:cNvPr>
          <p:cNvSpPr/>
          <p:nvPr/>
        </p:nvSpPr>
        <p:spPr>
          <a:xfrm>
            <a:off x="4446165" y="1921079"/>
            <a:ext cx="1384184" cy="3020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0AF44F66-E0BF-4486-AEFF-A1715ABA5BC6}"/>
              </a:ext>
            </a:extLst>
          </p:cNvPr>
          <p:cNvSpPr/>
          <p:nvPr/>
        </p:nvSpPr>
        <p:spPr>
          <a:xfrm flipH="1">
            <a:off x="7852095" y="3043152"/>
            <a:ext cx="1510019" cy="3831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57A8704-56E2-4257-A2F9-6FCE99574F12}"/>
              </a:ext>
            </a:extLst>
          </p:cNvPr>
          <p:cNvSpPr/>
          <p:nvPr/>
        </p:nvSpPr>
        <p:spPr>
          <a:xfrm>
            <a:off x="5318621" y="1485675"/>
            <a:ext cx="1283515" cy="3831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E99B8C-421A-4DF0-8204-020B4683F7AC}"/>
              </a:ext>
            </a:extLst>
          </p:cNvPr>
          <p:cNvSpPr txBox="1"/>
          <p:nvPr/>
        </p:nvSpPr>
        <p:spPr>
          <a:xfrm>
            <a:off x="9362114" y="2911540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Least competition</a:t>
            </a:r>
          </a:p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(based on cluster #0)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EC9B62-C2BE-47E2-A763-FCC3DBC8DA14}"/>
              </a:ext>
            </a:extLst>
          </p:cNvPr>
          <p:cNvSpPr txBox="1"/>
          <p:nvPr/>
        </p:nvSpPr>
        <p:spPr>
          <a:xfrm>
            <a:off x="2248127" y="1887414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Most competition </a:t>
            </a:r>
          </a:p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(based on cluster #1)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1F9808-007B-477E-8564-B1CBD23ED471}"/>
              </a:ext>
            </a:extLst>
          </p:cNvPr>
          <p:cNvSpPr txBox="1"/>
          <p:nvPr/>
        </p:nvSpPr>
        <p:spPr>
          <a:xfrm>
            <a:off x="470819" y="1145677"/>
            <a:ext cx="48478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Most competition</a:t>
            </a:r>
          </a:p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(based on cluster #9 and statistical count)</a:t>
            </a:r>
          </a:p>
        </p:txBody>
      </p:sp>
    </p:spTree>
    <p:extLst>
      <p:ext uri="{BB962C8B-B14F-4D97-AF65-F5344CB8AC3E}">
        <p14:creationId xmlns:p14="http://schemas.microsoft.com/office/powerpoint/2010/main" val="12092237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633</Words>
  <Application>Microsoft Office PowerPoint</Application>
  <PresentationFormat>Widescreen</PresentationFormat>
  <Paragraphs>166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2</vt:lpstr>
      <vt:lpstr>Quotable</vt:lpstr>
      <vt:lpstr>Selecting a Location for a New Business</vt:lpstr>
      <vt:lpstr>Introduction</vt:lpstr>
      <vt:lpstr>Data Obtained</vt:lpstr>
      <vt:lpstr>Visualizing the New York City Area</vt:lpstr>
      <vt:lpstr>Visualizing Similar Businesses </vt:lpstr>
      <vt:lpstr>Visualizing Similar Businesses</vt:lpstr>
      <vt:lpstr>K-Means</vt:lpstr>
      <vt:lpstr>Results</vt:lpstr>
      <vt:lpstr>Recommendation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Selecting a Location for a New Business</dc:title>
  <dc:creator>Jackie Ye</dc:creator>
  <cp:lastModifiedBy>Jackie Ye</cp:lastModifiedBy>
  <cp:revision>1</cp:revision>
  <dcterms:created xsi:type="dcterms:W3CDTF">2020-04-22T01:05:31Z</dcterms:created>
  <dcterms:modified xsi:type="dcterms:W3CDTF">2020-04-22T01:12:38Z</dcterms:modified>
</cp:coreProperties>
</file>